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58" r:id="rId3"/>
    <p:sldId id="269" r:id="rId4"/>
    <p:sldId id="270" r:id="rId5"/>
    <p:sldId id="261" r:id="rId6"/>
    <p:sldId id="263" r:id="rId7"/>
    <p:sldId id="259" r:id="rId8"/>
    <p:sldId id="260" r:id="rId9"/>
    <p:sldId id="262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mei chiu" initials="f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4455E-2AB6-554C-96C3-86CCEFA79B53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41143-96C1-E94E-95E9-43C4D1A1D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4A48-21A8-437B-83AA-283A702C42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0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5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7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4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4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1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88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0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3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0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B8A8D-0D6E-4C65-B880-843EFEBFFD32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353D-42B1-4966-94A6-37636A1F3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7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健康 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vs.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不健康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09934" y="1865500"/>
            <a:ext cx="6804512" cy="4104995"/>
            <a:chOff x="739286" y="3133165"/>
            <a:chExt cx="5959879" cy="2918012"/>
          </a:xfrm>
        </p:grpSpPr>
        <p:pic>
          <p:nvPicPr>
            <p:cNvPr id="12" name="Picture 4" descr="https://2982-presscdn-29-70-pagely.netdna-ssl.com/wp-content/uploads/2015/04/post-it-notes-e1429025066999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01" b="51039"/>
            <a:stretch/>
          </p:blipFill>
          <p:spPr bwMode="auto">
            <a:xfrm>
              <a:off x="739286" y="3133165"/>
              <a:ext cx="5959879" cy="2918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11942" y="4130506"/>
              <a:ext cx="178845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dirty="0">
                  <a:latin typeface="KaiTi" panose="02010609060101010101" pitchFamily="49" charset="-122"/>
                  <a:ea typeface="KaiTi" panose="02010609060101010101" pitchFamily="49" charset="-122"/>
                </a:rPr>
                <a:t>健康</a:t>
              </a:r>
              <a:endParaRPr lang="en-US" sz="5400" dirty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65495" y="4146212"/>
              <a:ext cx="24025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dirty="0">
                  <a:latin typeface="KaiTi" panose="02010609060101010101" pitchFamily="49" charset="-122"/>
                  <a:ea typeface="KaiTi" panose="02010609060101010101" pitchFamily="49" charset="-122"/>
                </a:rPr>
                <a:t>不健康</a:t>
              </a:r>
              <a:endParaRPr lang="en-US" sz="5400" dirty="0">
                <a:latin typeface="KaiTi" panose="02010609060101010101" pitchFamily="49" charset="-122"/>
                <a:ea typeface="KaiT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49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.mp.itc.cn/upload/20160707/3db6a2962c34425fb646d95a6954e95b_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1" y="778414"/>
            <a:ext cx="9611221" cy="543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7408" y="5849035"/>
            <a:ext cx="9395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http://img.mp.itc.cn/upload/20160707/3db6a2962c34425fb646d95a6954e95b_th.jpg</a:t>
            </a:r>
          </a:p>
        </p:txBody>
      </p:sp>
    </p:spTree>
    <p:extLst>
      <p:ext uri="{BB962C8B-B14F-4D97-AF65-F5344CB8AC3E}">
        <p14:creationId xmlns:p14="http://schemas.microsoft.com/office/powerpoint/2010/main" val="305198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highlandhosp.com/wp-content/uploads/2015/06/immu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65" y="282926"/>
            <a:ext cx="7502525" cy="592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39090" y="6446239"/>
            <a:ext cx="10086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http://www.highlandhosp.com/wp-content/uploads/2015/06/immune.jpg</a:t>
            </a:r>
          </a:p>
        </p:txBody>
      </p:sp>
    </p:spTree>
    <p:extLst>
      <p:ext uri="{BB962C8B-B14F-4D97-AF65-F5344CB8AC3E}">
        <p14:creationId xmlns:p14="http://schemas.microsoft.com/office/powerpoint/2010/main" val="301834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taiyu-food.com.tw/fckimages/13393953111102484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02" y="661556"/>
            <a:ext cx="8378826" cy="524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1602" y="6278479"/>
            <a:ext cx="609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http://pic.pimg.tw/healthfoodage/1338474501-440836216.jpg</a:t>
            </a:r>
          </a:p>
        </p:txBody>
      </p:sp>
    </p:spTree>
    <p:extLst>
      <p:ext uri="{BB962C8B-B14F-4D97-AF65-F5344CB8AC3E}">
        <p14:creationId xmlns:p14="http://schemas.microsoft.com/office/powerpoint/2010/main" val="236914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ata:image/jpeg;base64,/9j/4AAQSkZJRgABAQAAAQABAAD/2wCEAAkGBxISEBUSEBIWFhUXGBoVFRgXFhoVFRYWFxUXGBcXFhUYHiggHhonGxgZITEiJSkrMS4uGh8zODMsNygtLisBCgoKDg0OGxAQGy0mHyYrNS0vLS0tNS0tLS0tLS0tLS0tLS0tLS0tNS0tLS0tLS0tLS0vLS0tLS0tLS0tLS0tLf/AABEIAL4BCQMBIgACEQEDEQH/xAAcAAEAAgIDAQAAAAAAAAAAAAAABgcFCAECBAP/xABLEAACAQMBBQQECQcLAgcAAAABAgMABBEhBQYSMUEHEyJRMmFxsxQ1QnKBkZOx0RYjMzRUYnQVFyVSU2Rzg6Gy0iRDCGOCwcLi8P/EABoBAAIDAQEAAAAAAAAAAAAAAAACAQMEBQb/xAAyEQACAgECBAQFAwQDAQAAAAAAAQIDEQQxBRIhURMiQXEyYYGRwSMz8BShsfFCUtEG/9oADAMBAAIRAxEAPwC8aUpQApSlAClK4JoA5rwX22baEgT3EUZOoDyKhIHPHEarTejeC42jd/BrCcpaREd9cQkhnk6okmnL93I1yc5Aps3da1hUjuhIScs0oEjMepJbkT1xipnywXmfXshJ2RhvuWF+VVh+22320f40/Kqw/bbb7aP8ahH8i2v7ND9kn4U/kW1/Zofsk/Cq/Gr7Mr8ePYm/5VWH7bbfbR/jT8qrD9ttvto/xqqN5tq7Ms0biit3lHKFUQuTpgNp4BqDr05A1VG29qveScXdRQoM8KxoFABx6TAAsdBqfXjFW14seIplsJc+yNjN7O1XZ9kBwyfCHYZVYGVwOervnCjIA89c4NVxtntyup4jHa2qwOf+4ZO9Kj90FFAPtz7KrCO3UdM+2vqBW6Ghe8maFT3PZf7xbRuOPv72dhJkOvesEYHmO7UhMerGKxS2Y6k16a6lx5j660LS0x3/ALj+HFHUW6+VPg6+Vc98ucZ19Wv3VyZB6/qP4U36C7f2G8nyPm1sp9VdEtipDI5BBypGhBGoII5Gvssyn5Q+uuysDyIqHTTP0RHLBmb2PvttW2lEiXksmo4klkaVGAIPCQ5OM4xlcHHWrEsO30cSi5sCq48bRy8TZ4eaxsqjBboW0HnjWoaEA8xVM9DF/C8CulehtRsvfrZ1xEsqXkIDZwHdY3GGKniRyCNR19tev8qrD9ttvto/xrUSW1B1XQ1Jt1d7Y4OGG9tYpI9FEndIJEHLXTxj2689ToKx20ur4l9imcXH0NlfyqsP222+2j/Gn5VWH7bbfbR/jVe7Ot9n3CccEdvIumqohxkZwwxlT6iAa9f8i2v7ND9kn4Vl8avszP48exN/yqsP222+2j/GvbYbShnHFBNHIAcEo6uM4zjKnniq7/kW1/Zofsk/CsftDdO3kdZI+O3kX0Xtz3TYwR0GOp159M4qVbW31ygV8XuW/mlV9uFvDKkx2ZfSK0iIGtpWOHuI9dCDzdcHOuSBnXBY2DTtYLhSlKgBSlKAFKUoAUpSgBUT7U7+SDZNzJEcNhUyQD4ZJFRhg/usallQntk+Jrj2xe/jqypZnFfMmO6IzuXYJDYwhPlosrE4yWdQx5DpnA9QFZysdu3+p2/+DH7tayDNgZOgGp9QrDa25tvuYJ9ZP3BNVfvr2iFi1tY4wRwtMCc8yCIscunjz1OPOsZvzvrLcySW1s6/B9FJXXvOpJYjIGdMDyqKRQheVbNLo3Y8vY00afPVnAiySzksxOSSckk8ySeZ9dfWlZ3dDdG62nIRbgLEpAkmb0VyRkKPlOF1x7MkZFdec6dNDL6I6HlgjASSAczWe3Y3PvtoLx2sI7vJHeSNwISOYHU/QMVdu5fZnZ2BEhzPPoe9kA8DAYPdqPRByepPrqbAV5/U8dk+lS+ojk2UzsvsOLcDXl4Rp444kAIPksrEgjPmtTHYPZZsy1KuITK6gjimbjDZyPFH6HI/1f8AWptSuPbrL7H5pC4MILLZ9vNEoht45nJEIEaLIxCktw4GfRByfxr3bSureJM3LxIjeE94yqrZB8Pi0ORnSofvJbQJt7Zr92xnl74d4ZG4UjigfwCPlqXzn1HzrLb0HZ1vPFe3uO+UGKD0nYk+LhjiHN9cZx8rHWl5cuPVvKIPTbbD2bPHxRW9q6NleKOOMjyOGUc/ZUT2n2KbNkx3RmhIBHgfjBPQsJAx08gRWc7N9kPbwzu8Hwbv52lEGh7peFUUZU4OQvF0xnFS6pds65tQkwxkofafYreRcPwW4jnGDxcamHhxjGNWznXyxioBtfZ1xaP3d5A8LHlxDwtoCeFhoeY5E4zW29fG7tUlRo5FDIwKsrDIKkYII8sVv0/Gb6+kuqGTa2NRRXDDPOrt3v7HYJFaXZx7mXOe7JzC+SSRrqnPTGmmMVTu1NmT2svc3cRikwGCnByp5EEEgjQ/VXodJxKnUrGz7MdTT6M8+zb6a0kEts5BBBK5PC2OjqPSHPnVvbo78QXi8MhWKYYBQtoxJwOAnGcn5PMZHPnVP18JoNeJdGBzS6rQqS5oFN2nUuqNkqVAuz/fj4Ri2u2xPyRsYEvqPk/3+3nPa4souLwzmSi4vDIb2nArbxTqcPFMrJyIzqQSDzwVFXbbOSik8yoJ9pFUp2qfqH+av+16uqz/AEafNX7hW2D/AEY+7/Bsq/bR9qUpUDilKUAKUpQApSlACoT2yfE1x7Yvfx1NqhPbL8TXHti9/HVlP7kfdDR3RhN2/wBTt/8ABj92tV52lb3l2+CWcvhGROV6nlwB/wCrzzjqKye8O9XwPZlvHExE8kEfBp6K8CgvnlnyqsYVOrMcsxyT1ydTS6fTO2152yU0080233OYIwox1612ZsDJoxwMmrK7Lezdrlkvb5cQAhoojr3umjNjkucHB548q6Wq1Vekr6/RG5vlWEeTs/7MZb4Jc3ZMdqfEqA8Mky+fLwodNeZB0xoavTY+yYbSFYLaMRxryA8+pJ5knqTXtRAAAAABoABgADkAK5rxmq1dmolmT+hWRTdvaN4+0LyK7aEIixvDHGwZo1YuPzpAzxEKDg+emleZdtXw26tpL3a2zwySRhRl2CkAM5OoOc6DTGKwm6e8to+37/gnU9+LdIdD+caOMhwNOh86yc+2rNt4Y4zJmZbd4VAzhZC/GyN6ymoqx14k8x/49vkLknlKUrCMQHevYe0ptqWt1bC27u34uAyFw355QknGo9LGMjBHlXjaS8udu3KxLbf9LDEitMsjBe9CyEqisPEWB8XQKB1qyqgu6p/p7a3zbX3RrXXY3F9F0X5RDRKdjfCsOLzuSwbwGEMFK8I5hySDxZHPyrI0pWVvLySK6TsQpKrxMAcDPDk9Bnp7a718ru4WNGkc4VAWY4JwAMk4GvKhbgRDcC8vnuL9NoHLRyoFCFTCgaJXCR6cWQrKTnTXzzWa3n3Vtb+MJdR8XDqrAlXU4PJhrjXlyqN9mm1hLcbQDOxaS7klj4lZeKBVjjRgSAMAAADnpU+q+5uFuV0fTb2IWxrPvpuNcbNILnvYW9GVQcKc6LJ5Hlr1qL1tptjZsdzBJBKoZHUqcjIGRocHqDr9Fay74bqT7Mn7qbxRsT3Mo5OBjQjowzqK9Jwvini/p279yyMsdGYGVD6SkhhqCDg/XVq9m++BulMFyy98mOEk4aVcanHVhjXHt86q6ubO7a3uI7mPnGwYjOMjqM+sZH01t12lUo863KtRSpLJbXap+of5q/7Xq6rP9GnzV+4VQ2/G1UutkJPF6LyLp1UgOCp9YNXzZ/o0+av3CsEFimPu/wAFFSxD6n2pSlQOKUpQApSlAClKUAKhPbMf6FuPbF7+OptVX9v+3Fi2cLUavcOoGvopGyuW+khRj1nypoS5ZJkp4ZQM15JcOryHPAqxqMaBUXhUfUK710ij4RikzYHrOg9tdeqCqry/dmmK5Ykj7O9gLtDaCQOpaFQZJsZAKjQLxLyySK2dhiVFCqAFUBVA5AAYAH0VEuy/dUWFiiuq98+XkYAZ8RyF4uZAGK+uyNvXTbSntbqOKOOOATJwsXJUysoZ2OANF9HGnnXj9dqJaq1y9EV59WSulQqDa+0bxJriwa2SFWdIBKjuZzG3CZBIrACNiGAIB5fVnt09upfWcV1GCA41B6OpKuB5gMCM9axSqlFZf+gye2PZsKsGWGMMNQQigg+YIFdvgMXHx92nHnPFwLxZ8+LGc16KVXzPuApSlQBw1QXdX4+2t82190anTcqgm63x9tb5tr7o1oq+Gft+UD9CeUpSs4CuGrmuGqUSccVOKuKCmwTg71g98N2Ido2xgnHm0bdY3wQGHnz5da+G1tr3Yu1tbW1OCvG1zIG+DroTw+EZLaY5jmPZXr3e2w1x3qyRFHhcxuRlomI6xSEDi0xnTQ6U6jOGJoU1k25smWzuZLWfHeR41HosCAQwz6j9deIjPOrs7cd1O9hG0Iv0kC4dQuS8RbUlhy4ck+wtVJg5Ga9nw3V/1NPXddGWQeejPhFevGrw8X5tyGI9ag4I8jr/APsVuZZ/o0+av3CtMb5NM+VbY9nu8C32zoZwfFwhJABgCRQA4AydM8qz6iPI+T03+5RNYeCR0pSs4gpSlAClKUAKUpQAJrVrtV20bvbMxwAsP5hPWIyckkEg5ZmIPlitltvXywWs87glY4nkYLjiIRCxAyQM4FacWC8zV+mjzWJDQWZHrqadjmxRdbT43XKWy95zGO84gE4geY9Ll5VCycDNX/2J7CFvs1ZipElwTI2SD4Mnu8Y5Arg4J5+VPxnUeFRyrdl9j9CwaglttG0m2zcrHdRmV7VLdUBByyvM0gyPlLpleeNandeeOwiVuNYkDaniCKG156gZryFc1HORCCbm7wWWz9nC1uruNJLYzRurHhduCWQhkjPiYMMEYBznA1rIdj1pJFse3SVGRvzjcLAqcNK7KcHzBB+mpXPYxOeJ4kY8ssisce0ivRTztUk0lu8/z7kYGaZrGbxXk0Nu0ltAbiRcfmwwUsvEOIqTzIXJx1xWP3Y3vtr7KxFkmXSSCUcE0Z6goeftGfXjlSqtuPMN0JHmldFrvVbQA1A91vj7a3zbX3RqeGoHut8fbW+ba+6NX0/DP2/KIJ5SlcE1nJBNdaUAp9iRSuxFcYoyBDN7NuSm6+BxTRwRLF3l5O5AaKNyQgj4iBxHB8WuOorL7l29nFaiOwlEsQZiXEnekuxyxZvPNZaewic8TxIx82RWP1kV2t7SOPPdoqZ58Khc45ZwKeVkXDlQuDrtGyjnieGVeJHUo4yRlSMEZGtapba2W1pdz2rf9pyqnTJQ6odPNSDj11trVEdv1mUvbecBQskZQ49Isj5JbTydRnPQ10eDajw7+X0YJ4eStWGRire/8Nt83DeW5xwho5F/rFmDK3XlhF/1qoqkvZZtZbTbMDuPDLmEnXQyaA4APysD6a9LroZipdhrV0ybTUpSuYZxSlKAFKUoAUpSgDAb/wDxVffws/umrU61XCD662x3++Kr7+Fn901aoQ+iPYPurboV52/kW07nW6bCH6q242HCqWsKooVRGgAAwAOEaACtVdkwJLd20Mgykk8SMOWVaRQwyNeRra25uIreEvIwSKJckk6Kijz9lcrj0s2RihpfEeqlQ6ffzuuCW5sriG1cqqTtwkhmJx3kCkuinoTrqNBUxrgzrlHcgUpSkA6tUd3m3Ptb7DyKUmXWOeI8EyHoQw548jUjYVwFq2E3HqmT0wV9/Le0Nl6bRQ3lqOV3Ev56NfO4i8gD6Q6DmSammyNrwXUQltpVkjPJlOdfIjmD6jXsIqGbX3EUSm62ZL8DuTqSgzBL+7LDy18wPXgmrcws36Pv6fz2+xGGia5qCbrfH21vm2vujSw35eCQW+2Yfgsp0WZcm0l05rJ8k89Dy9VcbqMDt3axByCtqQRqCO6PKmjXKEZZ7flB2J5xV1pQCs2wwAruBQClK2Q2KUpUEClK4dsAnGcDOBzPsoA5qte3nY5m2aJlCZt5A7E+lwN4CqHHVmQ405eqpJs/et3ZTPYXNvFI6xxSScGeJsgCWNWLR5bQHBByMkZrp2oWbTbHvEQgHu+PXQYiZZG5deFDj14rRSpV2xb7kPY1or17BH9IWZ/vEXvUrww+iPZWR3fX/rrM+VzD71K91qPNS2Wz6wNvaUpXGMopSlAClKUAKUpQBgN/viq+/hZ/dNWqEPoj2D7q2v3/APiq+/hZ/dNWqEPoj2Vu0HxMup3Pfu/8Y2X8TD71K2f3q2WbuyntlYK0sbICdQCRpmtW9nXaw3FvM4PDFNHI2NTwo4Y49eBW2aP3kYZCV41ypwMrxDIODkZGa43HE43xkTL4mVd2gXe0I9mwW9xDbM8kiRHuzJKzlfEDDHwDhYBc5JPI1a9RrYm5kEEgnlaS5uAdJp2LuvlwL6K41GVAODUlrkXTi0lH+ZFSFKUqgkUpSgBXBFc0NSiTx39jFPG0U8ayI3pK4DKfoPX11gt09ybbZ0s72pkxNwAo7cSoE4sBSRxY8XUmpNSrlOSXKn0JwK7LXWuwFVyBnNKUpBRSlKAFdJpFVSzEKoGSScAAcySeQrvXyurZJUaORQyOCrKRkMpGCCPLFSseoFdb8C5trpNpz3Bm2dEyMbdCUKluBUYBfDLiTD+IjHSpfvmc7MvD/dpvctWO2XuFBBMrrJM0Kaw20khkgifA8ahskt6XMnHEfIY57VLl49jXbRnB7sJnAPheRUYa+asR9NanJSlCMf8Awg1ng9FfZWT3e/XbX+Jh96tY2IYUD1V7932/66zHncw/6SpXt7Xijr2LZdIG31KUrjGUUpSgBSlKAFKUoAwG/wD8VX38LP7pq1NszlPZW5O0LdZInjdQyujKykZDBlIIIPMGtN1tXhlkhlUq6EqynmrKcEGtWkly2e5ZU8SFyuVP11tluxerPZW8qAhXiRgG0OOEc8E1qkRnSr27DNviaxNqxPeWxI8TcRMbMxTA6KB4ceqsvHqcxjNehZNdSyqUqM717yS28sFtaxLLc3HGY1duCMLGvE5ZvZoB668xCDk8IUk1Kju6m8T3DTQXEax3VuVEyIS8eJBxRlXI1yvMdMVIqJRcXhgKUpSgKUpQBwa613NdBTLYZHYCuaUpSBSlKCBSlKAFKwG+G8q2UJK8LTsD3EROsjDnoNcAczWU2TdGa3ilIAMkaOQOQLKGwPrp3BqPN6Aeuqy7e9sGHZ6QKy5uJArKRljGnjJXyw4TX11ZtUJ277SE1/DArqwgjJYDmsjnJDH5qocVq4fU7dRFIH16FdV6tgt/SFmP7xD71K8tTDsb2F8L2qkjIWit/wA4xwCofXuwwPmQSPWtez1ksV47j2vEcGzdKUrkGYUpSgBSlKAFKUoAVrN2y7utZ7UacA9zc5kVugkP6RM511w3TRwOlbM1XHb1sxZdkNIfShkR00GfEwjZcnUDDZ06qKaDakmiU8M17qWdle8K2O0QZDiKcd1ISQqq2QVdiRyGvlzqHW0nEvrFdpkypFdXUVR1NDXdGmXmjlG4SnPKoZvbYmfaNnHG3dSKkzidXAmjGApWONsq4bOCCNBr0rydkG9wvbNYpZA1zECHHyigICuenUDTyqVbZ3et7oq0yHjQMscisySR8Yw3A6kEE14dLwbGpFW6IxuPaJabRvbTiM0jLHctOQe8bjLAxzEeEFTqo0yHOmlTysZsbYFvaljChDOFEjszPJJwDCl3Ykk6nWsnSWzU5ZRKFKUqoBSlKAFKUoAUpSgBSlKAFKUoAqba1hto3FxdzWtrIBFJHDmXhMERD8RUDmxU658ulTrcOSdtn25uUVG7tAoRuIGMIvAxPmRqRWcmiDqVYZVgVI8wRgj6q4t4FjRUQYVQFUDkFUYA+oVosv548rSISPjtW/S3gknlJCRqXYgZIVRk6CtUdp7Skurma6l9KVy3qA5Ko9QXA+irY7c97WXGzYWH5xQ85GeJVz4UBBx4sajy9tU+BXoOB6VxTtl9B4LLydZHwMmro/8ADfs3ht7q4PFl5FjGR4SIwTkHrq5H0VR16/yR7a2+3R2LFZ2cNvCMKqjJ6sxA4mPrJ1rbrLOaePRCWyy8GYpSlYyoUpSgBSlKAFKUoAVCu2T4muPbF7+OprUJ7ZPia49sXv46sp/cj7oaO6NcNtbLNo8RLZSaJJhpj0xkjHqOlfEGrgud31vtlQRHCt3MRjcjPC3dr9OD1xVONG0UjwyaMjFdQRyOOR1rTo9R5nB9yaLstxZnNy9vnZ16lz4jHqsyrzZCOgJAznBraK0uFkjSRDlXUOp5aMMjT2GtRCKnPZrv++z5BBcFntXIAycm3J04lz8jlkZGOftxcX4c5/q1rr6otlHHVGw9K+FneRzIJIXWRDyZGDKcHBwRpzr715drAphts7YmgPgspp1yADE0ZJyM54WcEAYxWP2Fvl8JvGtGs7iGRE7xzIE4VU+jnhY8+lZLevbK2lrJMfTxwxLpxSSsDwIin0mJ+SNTg18dzNim0tFSRuOZsyTPkkvI3MkkZOmAM8gAKuXL4eWvkiPUztKUqgkUpXGRnHWgDmlKUAKwW295Bb3VvaiF5JbkSGMKUUDul4m4i5GNKztRbeXdMXl/ZzvIVS3WUlVZlkcvwBQGUghdDnXXl1OLKuXm822GDM1s68lkZu8g7tABwkyI5ZstxDCEgAYGuep8q99Q/YkUdntNrG3UiF7b4QE4yUidZeBginOOMMGOvME9TUwosjh9NgQqNb/b3R7Mtu9ZS7ueCJBpl+EkcR6LprXv3k3ggsoGlnkVcKxRSwDSEDPCg5k8uVaz7xbdnv7hri5Ykknu0zlYlPJVHLoMnGuK3cO0EtTPL+FbglnojybQvpbiZ7i4bjlkOXbAHIAAADoAAPorzu2ASa5r1bu7LN7eRwgEpxZkIBwEGrZI5ZxgHzIr19k4aerC+g85KET6W2wz8Ae9kHpSCOL2YbjbHLGRj/0mtt7P9GnzV+4VSHaVbrHsxY414VV0VQOQAVsCrvs/0afNX7hXL5uapN93+DLCXNHPzPtSlKrJFKUoAUpSgBSlKAFQntk+Jrj2xe/jqbVCe2T4muPbF7+OrKf3I+6GjujCbt/qdv8A4Mfu1qNdou57XiiaDAmjByuAO8GOWcZ4hjAz7Kku7f6nb/4Mfu1rI1ilJqba7mBycZtrua3wSfJbIYaEHQ19SKsnfvcEzvJdWrHvSAWjPJ2GBlWJ0OOnLTpVYRzHiKuCrA4IOhyNCCOh9VdrSauM1yy3OlTeprDJPuRvpcbKkYoplgYeKEuVAbo66HB89NR/psRuvvFBf263Fs2VOjA6MjDmrjofvBB5GtVq9+wNs3FlOs1rIVIILISe6kwCMSICMjBPszprWPiHCI2+ercscMbGz+29iRXfcibJEMy3CgHALorBeL1eLOnUCslVS7u9tkLlY7+EwsdGkTxRctWIPiGvQcXTWrR2ftCGdBJBKkiHkyMHXTQ6j115i6m2vyzQh6aUpVAHg27tWO0tpbmX0IkLkZALY5KuSBxE4A9ZFVpuRvNGL4zXvwkS3oUQyTQ93bIMBhBAzEnGWxnQNwjqcmcdoWx3vNmXNvF6bJlBp4mRg6rqQBkrjPTNRTaxvtofA7f+TpYO4uIZZ5JXTu17tQ2IypJcHPMDmAPPGyhRcGn679dl/shlm0pSsZIrBbz7sRXoQtLNC6Z4ZIJDHJwt6SE/1SQpI81FZ2sHvVvZa7Pi7y5kAJB4IxrJIQM4VfqGTgAkZIzT183N5NwfzPpu3u7DZIVjLu7HMk0rcc0hHo8b9cDCj1AVi9/t+YdmRjIEsz+hCGCsR1ZjqVXQ6451Xm8fbTLKAuzojECDxSTKGYHIx3ahivLPPPPlVYTSu7mSWR5HOhZ2LMQOQyeldnScJtulz29ESlnY9+8W3J764Nxctk68CA+GJSchV/HrWOoTXFpaTXMgito2c5AJUEgZOMsR6K56mvSt16avC+w7lGCFtbSXEq28C8TscDy9eT0HmauvcvddLCEqG4pHwZW6EgaKv7oyefma43O3UisIiAeOVvTkxjP7q+S/f90irhanUSulk5l1zm/kQ/tU/UP81f8Aa9XVZ/o0+av3CqV7VP1D/MX/AGvV1Wf6NPmr9wq6H7Mfd/gtp/bR9qUpUFgpSlAClKUAKUpQArCb5bDF9ZTWxJHGuVIIHjQh0ySD4eJRnTlms3SpTaeUCeCkuz/bBeE20x4ZoD3fAfC/AowPCQOWCp66a86lte7e/cJLyeO6hlNvcpj84FDhlGmHQkZOMjOeR1zVa7ybx7Q2eyxzi3kLA4ZQ+WCnGWGgBPkNKJ6fxZ5r9fQpsoc5ZiTyojvnuPFeBpY/zdxjRuSuRyDj/wCXPlzxioz/ADlXX9lD9T/8qfzlXX9lD9T/APKpWg1CeVj7kLTWp5RDNp7PuLSQx3MZXUgNg8D46o3JhqPr1r4o4PI1MNo7+SzxNFNbwOjDDAh/rB4tCOYPSoPcx8JLp4Rknh1OBnkCdSPbXQrlqK4/qLK9zbB2RXmR6iPMV79gbYnsZjNaSd25UqdAykHzQ6GsPFdZ5j6q9CnIzWjFV8cNZLE4yLH2b2z38fCJ4IZlAwxHFFI56HIyo+hal1h202JiVriOaOT5SqveKpycYfTOmDyqi6Vz7eC6aeywHh9i/wC17YtlO4UvKgPynjwo0zqQSf8ASshL2obICk/DFOATgK+TjoBw861wpWd//P1f9mR4b7l9fz07L/8AP+y/+1YzbXbZEpAs7V5cg5Mjdzwt08PC3EPpFUxSrIcCoTy22HhvuTi+7W9qS44TDDgEHu4+Lizjn3hOMa8vOoRMzOxeVmkc44ncl2OBgZZteQA+iuK6u+Bk10KtHRQsxiMoxXU7V85J1HXWvPJcknC6VkdhyrBIJGiSVhgqH4uFSOuARn6al3yn0qWRXNvpEym7W51zfEMymKDIJZgQWU65jBHi068tauHYWxILSLurdOEcyTqzHzZuv3Dpiq8/nKuv7KH6m/5U/nKuv7KH6n/5VzrdJqbHmX+TFZTdN9f8lqUqq/5yrr+yh+p/+VSXdS82jtPHdSQQJxlHYKzyaJxaI3hI1HUVRLQWxWZYS9yr+lsW533phN/cwbMh1ZmEsxH/AG4lByeIZCnGeY5lPOrpiThUKOQAH1VgNz904rCNsMZJ5DxTzsPHK3/so6D7ySTIqd4UVBbI0RiopJClKUpIpSl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 descr="http://www.rwxzw.com/uploads/allimg/160121/1-16012114361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772124"/>
            <a:ext cx="2427602" cy="173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2776" y="6333822"/>
            <a:ext cx="7409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http://www.rwxzw.com/uploads/allimg/160121/1-16012114361EY.jpg</a:t>
            </a:r>
          </a:p>
        </p:txBody>
      </p:sp>
      <p:sp>
        <p:nvSpPr>
          <p:cNvPr id="8" name="Rectangle 7"/>
          <p:cNvSpPr/>
          <p:nvPr/>
        </p:nvSpPr>
        <p:spPr>
          <a:xfrm>
            <a:off x="3338945" y="5084618"/>
            <a:ext cx="4059382" cy="1194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 descr="http://img.deyi.net/forum/201311/29/110004d22jo1y1mpzoyd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78" y="63628"/>
            <a:ext cx="8351522" cy="5658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97381" y="5725580"/>
            <a:ext cx="698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http://img.deyi.net/forum/201311/29/110004d22jo1y1mpzoyd4a.jpg</a:t>
            </a:r>
          </a:p>
        </p:txBody>
      </p:sp>
    </p:spTree>
    <p:extLst>
      <p:ext uri="{BB962C8B-B14F-4D97-AF65-F5344CB8AC3E}">
        <p14:creationId xmlns:p14="http://schemas.microsoft.com/office/powerpoint/2010/main" val="29583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g01.taopic.com/150905/235049-150Z51IF9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50" y="456918"/>
            <a:ext cx="6160367" cy="553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3051" y="6286646"/>
            <a:ext cx="5695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http://img01.taopic.com/150905/235049-150Z51IF914.jpg</a:t>
            </a:r>
          </a:p>
        </p:txBody>
      </p:sp>
    </p:spTree>
    <p:extLst>
      <p:ext uri="{BB962C8B-B14F-4D97-AF65-F5344CB8AC3E}">
        <p14:creationId xmlns:p14="http://schemas.microsoft.com/office/powerpoint/2010/main" val="107061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hotocdn.sohu.com/20150914/mp31720806_1442192574707_1_t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108" y="568037"/>
            <a:ext cx="6736925" cy="504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42108" y="5904453"/>
            <a:ext cx="8091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http://photocdn.sohu.com/20150914/mp31720806_1442192574707_1_th.jpeg</a:t>
            </a:r>
          </a:p>
        </p:txBody>
      </p:sp>
    </p:spTree>
    <p:extLst>
      <p:ext uri="{BB962C8B-B14F-4D97-AF65-F5344CB8AC3E}">
        <p14:creationId xmlns:p14="http://schemas.microsoft.com/office/powerpoint/2010/main" val="164703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Rc04NdYV0xkiZMLEdq0GhrnZI_l5RmnTq7ThQFTZS-iwPZIDq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436" y="180621"/>
            <a:ext cx="7006183" cy="652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9345" y="5962380"/>
            <a:ext cx="10482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https://encrypted-tbn2.gstatic.com/images?q=tbn:ANd9GcRc04NdYV0xkiZMLEdq0GhrnZI_l5RmnTq7ThQFTZS-iwPZIDqn</a:t>
            </a:r>
          </a:p>
        </p:txBody>
      </p:sp>
    </p:spTree>
    <p:extLst>
      <p:ext uri="{BB962C8B-B14F-4D97-AF65-F5344CB8AC3E}">
        <p14:creationId xmlns:p14="http://schemas.microsoft.com/office/powerpoint/2010/main" val="245198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data:image/jpeg;base64,/9j/4AAQSkZJRgABAQAAAQABAAD/2wCEAAkGBxISERUSEBIWFRIXGBcWGBgYFRYYHRcZGhUWFhgYFxoaHiggHRolGxYVITEhJykrLi4uFyAzODMtNygtLisBCgoKBQUFDgUFDisZExkrKysrKysrKysrKysrKysrKysrKysrKysrKysrKysrKysrKysrKysrKysrKysrKysrK//AABEIALsBDQMBIgACEQEDEQH/xAAcAAABBQEBAQAAAAAAAAAAAAAAAQQFBgcDAgj/xABQEAACAQMBBAYFBwcIBgsAAAABAgMABBEFBhIhMQcTQVFhcSIygZGhFEJScpKxwSMzU2KCotEIFSRDk6OywjQ1RIOztCU2VGNzdMPS4fDx/8QAFAEBAAAAAAAAAAAAAAAAAAAAAP/EABQRAQAAAAAAAAAAAAAAAAAAAAD/2gAMAwEAAhEDEQA/ANwooooCiiigKKKKAooooCiiigKKKKAooooCo7WddtrRN+6nSJf1mAJ8hzPsqn9KXSENPUQWxQ3knLeI3YV/SOO/uB5/A4bHdR3EzTXK3WoT82IyFHPHLLbo44HAeFBs+odN+lxnEfXTeKR7oP8AaFT8K66R01aXMQsjSwEnGZE4e0oWx7aouymp2M4K20SxsBkoUQHHeCPWHjU7NYxOMPEjDuKKfwoNcsb6KZBJDIkkZ5MjBgfaK7RyBs7pBwSDg5wRwIPiK+b9L2tGjXt6kGeqaH0IgSVE+E3W48gAWz4DHdUz0ba3c6dJb/KpGe1vW/Kb2cwzSElH8A2Rve09lBvNFFFAUUUUBRRRQFFFFAUUUUBRRRQFFFFAtJS0lAUUtFAlLSUtAlFFLQJRS1WNs9urPTEzcPmU+rEmC7eOPmr4nAoLNVW2m6QtOsfRnuAZP0cfpv7QvBf2iKpAGt64Mk/zbYN4N1si/BiD+yD414j0jZ7SuBT5ZcDnvYl4jvH5tePtoPF100XNwd3S9NkkOcBnDP71j5fapvPqO18+CkAhB+ituv8AxWJpxfdK8qru2ttDAg5bx3vgN0D41Vr/AKTLxiSbxvKNQo9mB+NB3uejPXri4+VXAgec4yZGiIOBgZVVKnAA7KstvZbV2qDq/k0qj5iiBfwQfGs7l24uW53N0f8AfP8A+6vEO3F0hyk9wP8Afv8AdmgkNqb3UVu4ry80028ycJXiRwsy5473Fl3sb3HPHPgKmI9ubRonkViGVc9Wwwx7AB2HjjtrzpPTBdphZWWVe0SJzH1k/EGpGWLQtXGHjFhdNykQruFjz3sYU5P0gp8aCn7J7OPczG8ux6JYuqkeu2eZB+YPjjuqxbbXsQt2tyN+aXCxxqCzFsjdIA48D76Z6omoaM4ivgZ7RvRjnXJwOzDHkQOO43sOK8aZsnayqLi3upy54iVZMNvdpPDIPhzoPoHQRL8lg+UcJuqj6z6+4N745p/WC2e0mqaSQ8kzX1kCN8SEmRATzViSR2dpHgOdbjpd+lxDHPEcxyKrqfBhke2gc0UtJQLSUtJQFFLRQJRRS0CUUUtAlFFFAUtJRQLRSUUC0UlFAtIaKyHpn6QWh/6OsWJuHwJWTJZAw4Rpjj1jZHkD3ngHXpE6VDHIbHSh1t0TuGRQGCMTjdjHzpB9kePHDfZTYWKyU6prsnWXJ9MK539xuYz9OXwHAdnLNONiNloNCszfXwBu2HAcCU3hwij/AFj85h2Z7BVD2q2mmu5DNcPhR6qA+igPYo7+88zigm9sdv57veVWMNt9AHBYd8jD/COHnWdXWq9kfAd/8BTW9vWkPcvYPxPjTXFB6kcscsST40lJRQLSUUUCivUbleKnBrxRQaLsb0hbiGz1JPlFm43SrAEr3buezlwzw7CO2YtdirG4GdE1GW3uMfmpmIDHHln2jeFZJXa3unQ5ViMHPt7D50F7vdSvLJza6zAercFRMBkMDkZyvBhjuwe8VsHRFEyaPahyDlWK/VLsV+BFZhst0ixzx/ItYjE9u3DecbzL3HPNsd/rDsJqxaMj6FKrpN1+h3DDD53jau59FiRw3CcAnhz7CPSDXqKRWBGRxFFAtFJRQLRSUUC0UlFAtFJRQLSUUUBRS0UCUUtFAlFFFBWukLapdNsnuDxkPoRL9KQg7ufAYLHwU1lHQno8Ms0uq38yNKGcoruu9vc3nZc54ZIHtPdWzbS7OW1/EIbuLrEDbwGWUhsEZBUg8iaxjaDo7spNZg02yR41EZmuWDliq/NC7+cHl9sUDbbnaZr6cyHKwJkRKexe1z+s3M93AdlZ7f3Rkb9Uch+NbBfdAo/2e/dR3SRhs+1WH3VWr/oT1ND+SkglH1yhPsYY+NBnWKSrXddGmsR5zZMwHajxtnyw2agrvQ72IkS2c6Y55if78YoGNFeDKAcHIPiKUSDvoPVFFFAUUUUBRRRQehWr9D+pC7iutJuTvRzRsUz2HGGx3Hk3muayepvYfVDbahbTZ4CRQ31WO43wJoN56HdYeS0ktJ2zcWUjW7+KqSEP7rL+xV+rKrN/ke1UkY4R30AfwLqucj+zf7VarQFFFeGlUcyB5kUHuivAlX6Q94r2KAooooCilpKAooooCiiigKKKKApvf3iQxPNKwWONS7MexVGSacVT+l0n+Zrzd57i+7rEz8M0FYi6RdTuIJb6y0+M2URPB3brZFU+kyheHAc+eOzOK9dDE/y251DVWXdaaRYlGc7qqobdz5dWP2atey0C22iwhOAW0Vzj6Rh6xj7WJNQXQJHjSFbteaVj9oL+FBoF/cGON3WNpCqlgiY3nwM7q5IGT51Q9jOlWC8uHtbiNrW4DkRpIcb4zgKc43Ze9fdmuF9026XGzKBO5UkejGBnHD5zCs46Rts9J1ROsS3uIbxR6Eu7Hh8cklw+SO48x7xQfSNFYV0Z9MCxp8n1WRsKPyc+Gc4+hIFBJx2Njz7626wvEmiSaJt6ORVdDgjKsAynB4jIIoON7o9tMMTW8Ug/XjRvvFV++6M9IlHpWMa/U3o/8BFW2igy7UOg3Tn/ADUk8J8HDj3MM/GqpqnQTdpxtbuKQd0itGfeN4H4VvlFB8q6p0catb537NnUfOiIkHuU5+FVm6gkiOJopIz3OjL94FfaNeJIwwwwBHcRmg+K1lB7a919YazsHpt1nr7OIsRjeVdxvtJg187bXbJpBqlxZ27lY416xN70jjq1fdz7TxoKxShscRzHH3cacvos45bre3H34rhdWc8a70kTKp4Bsej5bw4UG07cXf8ATtnrvODJuBj4EwZH963vq9dIG1ElosUNogkvrl9yFG5cPWduI9ED76xu+2j/AJxuNFgit5UNs8SEsODZaD0lI7MRE8a1C6brtp4VIyLeyeQeDSPu/wCEigpOp2mtxTM+qxXN7bnstLh41XjxwkYBPZwIHnTzTbbZe5ws3WwS9qXM9xGwPcSz7vxra6b3VjFKMSxo47nUN99BSIOi/RZF/IoSOxkupm/zkfChui2NB/Rb+/t+0BbhiPaDzqWuujvS34/I40b6UW9EffGRTKTo3jHGC/1CHuC3RZfdIG++g5RaBrdv+Y1OK5HYl1AR/eRktXQ7XX9t/p+lylf0townXzKcHHxpTsHcHnrN/j68Y+O5TZujIscyatqLDngThff6NBZtnNqrS+Um1mDlfWQ5V0449ND6Q41M1n/SdaJaxx6nEoS4gmh35AMM8TOI3STHrKQw58uytAoCiiigKKWigSilooEpnrGnrcQSwSepKjIfJgRmntJQZZZbVpaWMumamfk9zDA8MbMDuXCCMpG8TciSN0Ec8+3DvoBlzpCj6M0o+Ib8aveqaXDcRmOaNHUgjDKGwSOYz21lHQjq0NlbXsN1MkQhuTkuwXmoTAz4xnlQXEdFuk77u1oGZ2ZzvPIeLHJwN7AHhXqXot0hudkg8mkH3NUZqHTRpMRIWSSUj9HEcewvu5qMTp608njBdAd+7Efh1lBLTdDOkHlBIv1ZpP8AMTV50+ySCKOGIYjjRY0Gc4VVCqMnwAqu7M9ImnXzBILgCQ/1cgKMfLPBvYTVroEopaKBCaxvaDp2jjkeO1tet3WZesaTdVgDgMoAJIPmK2KWMMCrDKkEEHkQRgg1nO0fQzp1xloA1rIeOYzlPbG3AD6pFBSrDpL1++3vkNtGVHD0Ii275s7YzTu0sNrLiVRNLJDGWXeIeBMLkbxXcyc4zVW13ot1XT2MtuDMq5Ikt2YOB4pwfPlmnGzXTFqNq3V3X9JjBwVkG7IuOGA4HP6wNB9JAV8/9JMeNoX/AFrbP9w4/wAtbDsXtdBqcBmtw4CndZXXBVsZxnk3sNUvbvoyuNQ1MXKXCwwGJUYjeMnDIZVGMcQeeaDKZb6JeDSKD3ZBPuFONV1KCTS5EWVS6upC59L114gHj2mtZXo80LTYlkukUgkJ1tw7MCxzjIGEXODxwBXvaTou0y9ty1nHHDJgmOWE+gT2BgPRZT38x30Fv2SGbG0JHH5PB556paxDb/Vb+HWdQmsN9QiQRSOiB2RDHG3DPLLKeI+FXzoa2sluElsLsYubP8nnh6SKTHg4+cpXdPfkeNN9mMSXuqy4yGuur/s4wpHxoM1tNo7+Zcx6vcE9o3iCPZmu/wDP+sp6t/K37Sn/ABLVx2j2EtJXLNGUc8RJGdw57yB6JPjiq5PsbeR/6PcpKv0ZlIP2lzmgjG241pDk3k3tjjI/wYrtD0p6wv8AtKP4NDH94xSvYainr2e/4xyoR7jxqMvluTzsJfMx733UFosOmzUE/PW8Ev1S0ZPxI+FWjSunKzbAurea3J5kYlUe0Yb92sZazk/QT+Qgb8adWuzV9L6lqwU9shVB7QTmg2bpL2itL7RLk2lxHLgRkhWG8Pyqesp9Ie0VpUakAA88D7q+VtQ2ImtouumljBLxoEjyc7zj1icdxOMdlfVlAlFLSGgKWkooA0CiloCuc0yopZ2CqBkkkAADmSTyFN9W1SG2hee4cJGgyzH7h3nwFY5K1/tNLiMta6QrYJPrS458B67cuGd1fEigmNo+lh5ZTaaHAbqc5HWbpKLxxlR84frEhfOobS+hySeRrrWbkK8jF3jiC5JJycvjA8lHtrQtD0u10+HqLCML9KQ8Wc97MeJ+4dgrs7knJOTQNdJ0HTrRd21s4/FmUMx82YFjT2ZbdxuvaQsp5gxoQfYVrlRQQWq9H+kXQKm1Fu5zh4fQ3T2HA9E+0VBW20eoaDKlvqZa609jiO5AJZB3HieX0Cc45E4xV6rzIkVxFJa3SB4XG6ynsB5MvaOwgjiDQWLTdQiuIkmgdZInGVZTkEfx7MU6rBrC8uNmb/qZmaXS5yWVsZ3f1gB89eG8B6w4jsFbrBKrqGQhlYAgjkQRkEeGKDpSGiigKr+0+xVjqC4uoFL9ki+jIPJxx9hyKsFFBHbP6JDZW6W1su7Eg4ZOSSTksx7STUjRTfUbxIIpJpTiONGkc88KqlmOO3gDQMNq72GGznkuSvVCNt7exg5BAXB5knAA7zWb/wAnQzCzuGkJ+T9YvV5zgMFJlIz2cU9oNSO2l3omo9S91qa9THluqSbAkzyLqPS3hgjhg8TVc1XbI3yDSNnbcpEw6t5d3dVYz6xHaqkE5ZvSPHAyaDv0Qf0nW9Svo/zB6xQew9ZNvLx5Z3Y8+2pXo0XNtNL+muriTzzJu5/d+FXPZnZyHTLHqIfmqzO+OMj7uWY/gOwYqqdGsZXS7bPMqzfakdvxoLFPCHBB/wDyomaxdfEd4/hUxRmgrxpKm57VW5jB7xTCbT2HEekPjQNc+NJQRRQVnbfj8jTse8gUjv4mtxrGNdh37vTE771G9iAMfvrZqBaQ0UUBRRRQFNtSv47eJ5pnCRxqWZj2Afj4U5rJdt7h9X1FdLifdsrcrJeyA4Gc8I8+HIfrE/RoI2xtLjaS5+U3e9DpELHqowcdaQcZJ7TjILdnFV45NaXJIiosMKhIUAVVUYGBwAAHIeFRVxtJp0QW1hurZEjARUEsYxjgF5//AE08jcEBgQQeRByD5EUC0UuKSgKKKKAqNv5CsgYd3v4nnUlUZqw9IeX40HfVdKh1O0a1nAw2TG3MxSAEBh7z5gkdtQPQlrEyCfSrvIntGO6D+jJwQO8BuIPc4qV0243Wxngfgew1W9rJxa7Sadcp6PymNY5MfOLM0XH7Uf2BQbFRQKKBaSm93fxRAmWVEA4ks6rj3mqTr/S7pdsDuzfKH7FhG8D+2cL8aC9TzKil3YKqgksSAAB2knkKxranaC51+c6bpWRZqR8ouSDusAez9ThwXm5HYBXuHTNU2hCS3bi00tvTWJGy0g7Ce/zbA4ZC1qug6Jb2cKwWsYjjXsHMntZjzZj3mgqdv0P6SEjV7cuyKAXMkilyObOFIBJPhVt0fQ7a0Tq7WFIkzkhBjJ7yeZPnUhRQQ22l11WnXcg5rbzEefVtj41VtiY93TrRT2QR/Fc/jUp0sy7uj3h74937TKPxpns2MWdsP+5i/wCGtBI0UUUDO4unX+r9uc/dTVtQc9oHkKl803uIVwSVHI0ERLKW4scmudFFBFInWa3piD+rFzKR+xuj4rWwVkeyAMm0Uh7IbML5F2Rvuc1rlAUUUUBRRRQFfJ0UEs8l1G0rCA3Du6D57hmwWPaACeffX1jXzILbq9WvbU9tw5XyLk/4WWgZy7OW7D1CviGP45r3ot3e6Y+/aP1sJ4vC+SGHkDwP6ykHh28qt8+hD+rf2N/EVCyxlWKsMEUGh7Iba22oLiPMc6jLwtzXjglTyZc9vMdoFWOsFvbJ1kW5tWMdzGd5SvDex2Hs48uPAjga03ZTatbyHrowEkUhZ4c56t+OCueO42CR3EEdlBbaKZLqS9oNMJpyzb2ceVBLXc+4ue3kKhSc8TUPre1VrbMEuJwH+iN5yM94Gce2num6jFcRiWBw6HtHYe4jmD4UD6BN5go7TVS24s5b/aC2s7WYxPbwDelUZMTAPKW5jvjHPm1WvUtUj063a7uMFgCIYifSlkPqqBzx3nsFZzNq97oyPczQH+cb8GQzSD0YULZMar2yciQcBRuDjigc7erqmm9XG2tSzzyHCwx74fHLePE44kADmezkasFr0WapOiNdaxMpZQWjBkbdJGSuesAJHLOKk+jLYIBl1S+mF1dy4kRg2+qZ5MG+c/jyXkO+tSFBlundB2nod64lnnbtBcID9kb371RPSzYWlhaRWOnW8cc944Q4GXKAjI3zk8XKDie+tmkcKCzHAAJJPYBzJrCtmWbW9oXuzk2tqQY88sKSIR5s2ZPZQbXpNgsEEUC+rGiRj9lQPwp5QKKAooooKN01sRotzgZ/Nj+9SuOx9wJLC1fvhj+CgfhVm2y0f5ZY3FsPWkjYL9ccU/eArKuiXaBBb/ILhhHcwO6BHOCw3iSBntUlhjwoNFoopcUCU3v2xG3u99d3YAZJwKir273/AERy++gZ0tFNdU1CO3iaaVgEUE8TzPYo7yeWKBeilN/UtVm7mhhH7KsCP3RWp1QehjT2Wwa5kXdku5pLkj9VjhPZgZH1qv1AUUUUC0UUlAtYN0y2TWWrW+oqv5KUBXwPnKN1gfExkEfVNbyKhNsNnItQtXtpuTcVYc0ceq48u7tBI7aDOopAwDKcqwBBHaCMg1H61Y7676j01HvHd7KruhX8mnTvpuo+gYz+Tkb1d08Rx+gRxB7OIqautaYEhVXHYd7eBHYeFBC0z0y/+R6nDID+TnIhmXvViFzjvB3WHildZ7yNBl3UebD7udctBtfl17BIiE20Dh5HIIDMCGCAnmTgcO7JoNTZccDzFIT3c66iF2y2DjtY8APNjwHvqA1fbCwtuD3Amf8AR2+JD7XzuD3mgmehG2gl09pnRHuXmlE7MoZt7eyFJPIbpXhy4132j6OWWb5Xo8q2txzaMqOpl7fSXBCk9+MeR41new2oao1zeXekW6iHeRpLWR97eLD5hwvp+scjHrAYPKtH0XpZs3Iivkksbj5yTKwAP1iBgfWAoKBYPeWV413rOnXV5cA/kpFIeKMDHFFUFQe7iMd2amNqdRvddhFvBpEkYDqyzzt1fVkYyQCBkEZB58++ths72KVQ0MiSKeIKMGB8iK7uwHEkDzoMW0aW62cuYIb2VZbC69ZlUhYJs+kVzyXiCeWRkgDFbSpzWb9MGr6bLYTW0txG0+N+JEIkcSrnd4LndB4qSccCapuz3SxJHpMdrEjzakCYYxul/QAykmADvEA7oXmd3PKgsHTbtpuJ/NloS1zNhZN3iVRjgR/XfljsHmKkugO0VNK3goDtNJvntJU7oz5AVG7B9HzWiS6lqR370pJIFJ3uqJVizMfnSnv5DjU50Fx40aA/SeYn+1ZfwoL/AEtJRQFFFRG1m0MWn2sl1PkqmMKObsThVHmT7Bk0EvVO2w6NNP1EmSWMxzn+tiIVj9YEFW8yM+NUq3vdqNRVZrfqbS3kG/HxT1G4qSSGY8MccDnyFSNrsZtCeMmtBfqqW/yigq21vRvc6ZB19rqcu6XjjWM7yFmdwgGVbd4ZJ5dlSU3R9tAi5TUkfHYWbP7yVIa70f63LGFbVlnCMsqo8e5l0OU4gHt76eW+2+s2uE1HR5Jcc5bXLAjv3RvD4r5UFJuNL2hQ7puUJHYdz/NHXOaLX1UsZYcKCSR1WcAZ+jWg3fSPbyoRJpt9vY4BrVsg9nEHI9lVqbVL25V4rTS7ollK78ydSi7wI3iW4HHPGaCJ2Z0TaDULdLmG7iWGTewW3FPouyHgsZI4qasdj0NzSTpJqd+biNSCY1Dekee7ljgL34GSO6jZ621ywtoraOfTFVAQEkaQsMsWO8UHPLGp1do9cjG81jaXYH/ZrkqfYHyfhQaFHGFAVRgAAADkAOAAr3VS2T28t72Q25SS3u0BLwTIVYAcyDyI4juPHlVsoFpKKKAooooCiiigre2OxdpqUYS6Q7653JFO66Z7j2jwORWRav0XarZk/ImW7g7FJCuB4qxA+y3sr6BNFB8k3mx2oRSCR9Mm3QQSm7I4bByQWU72D4H21c7FtpJURLSyW1iAwAkEMQAPb+WyfHPOvoOkxQfOmv7Eaij28mtXjm1lmEcjJK0nU7w9FmDAIoLcMjgMVAXOn28d5cC1UmCN+qjLHeLbnos4P6zAnh31tfS5tQbWFbWO3S5luUl9B8kLGibzuVHPAycZHLwrCLFxHaBu5Sfac/jig27oKtMWMsx/rriQj6qBYx8Vb31etW0W2ul3LmCOVf11DY8ieI9lZbsJ0labY2FvazddG6J6WYWwXYlmII5jJNWqDpZ0duV4B9aKZfvSgZXfQ3prNvQG4tjz/IzH/OGxXhOhux/rZ7uUdzz8PgoqwQ9IWlNyv4Pa+7/ixTyLbDTn9W+tj5Tx/wAaD5nsbZE61VUejJIme3AYgcfKtd/k82sf83ySdWvWid1390b2NyM43ueOJ4Vktk4PXEHIMspz5k1pnQntPY2mmlLm6hikM0jbrOA2CEAO7zxwoNM2wk3LC7but5j/AHbVW+g//Ult5zf8eSme2fSTpT2VzCl2rySQyooVJDlmQgDIXA4nnmunQPfI+kRRqwLxPKrqDxXeld1z5hqDRKKKKArLP5RFxu6bEg5yXCD3I7feBWp1lH8oBcxWK990B+7j8aDTNHthFbwxjkkcafZQD8Kd0KMDFFAUUUUHmRSRgEjxGM/EGoe92e631riY+BYEe7GKmqKCpXWxvbFL7GX8R/CqmD7PGtWmbCk+B+6s52fsuunRT6o9JvIcficD20FcvHKbVWB4hmt4w/iTDKOPuX3VtlYvqg39sYB9CNfhbu33tW0UBRRRQLSUUUBRRRQFFFFAUUUUGKbVan1mo6jcjJFrAljH3dZMW60jxC9b8Ko+nW9rGd6S3MpBBVDKwiyMnLxgZbjjhvAVJpITZXDE5L6ncFj34iXGftN76iqCVbaO7JJNxIcknBOV49gVsqB4Yrw2uzn1jG31re3P/p1G0tA9OpZ9a3tG87O3/BBXSzvLfrE6+ytTFvDf3YAG3c+lu4YDOKjqKBbvQpbXeCRma3Ys0U0PpqyniA3ajAcCp5EHnUZs5CY0brIIiSQQZI1cjhyw2QBUkAKDQSNprEkbqwEQCkEhYIFBAIJBwnIjhWmaXu2+0ciRqEiu7NJd0DALxkAEAcPVB99ZA/I1qd+5Gt6Kw5tauGPeOqJ++g1OiiigKzDptjydMB5G9jHvxWn1mHTef9W/+dj/AAoNQpKWkoCiiigKKKKDldn8m/1W+41AbE2O7EZTzc4H1R/E591T17+bf6rfcaTT0AiQAYAVfuFBj8vHbMeCD/lf/mtnrG0/65t/4Q/5Va2SgKKKK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http://img.weixinyidu.com/150526/7a85a013.jpg_sl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436004"/>
            <a:ext cx="7845424" cy="547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908316" y="6235927"/>
            <a:ext cx="5276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http://img.weixinyidu.com/150526/7a85a013.jpg_slt2</a:t>
            </a:r>
          </a:p>
        </p:txBody>
      </p:sp>
    </p:spTree>
    <p:extLst>
      <p:ext uri="{BB962C8B-B14F-4D97-AF65-F5344CB8AC3E}">
        <p14:creationId xmlns:p14="http://schemas.microsoft.com/office/powerpoint/2010/main" val="354222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52700" y="228600"/>
            <a:ext cx="1285009" cy="4080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http://img01.taopic.com/150809/267872-150P9113958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459" y="106218"/>
            <a:ext cx="5081920" cy="657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27438" y="6021943"/>
            <a:ext cx="6010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http://img01.taopic.com/150809/267872-150P911395890.jpg</a:t>
            </a:r>
          </a:p>
        </p:txBody>
      </p:sp>
    </p:spTree>
    <p:extLst>
      <p:ext uri="{BB962C8B-B14F-4D97-AF65-F5344CB8AC3E}">
        <p14:creationId xmlns:p14="http://schemas.microsoft.com/office/powerpoint/2010/main" val="42856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http://www.yinger.cn/yuer/uploadfile/2013/0419/20130419094254696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http://www.yinger.cn/yuer/uploadfile/2013/0419/201304190942546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0" y="435173"/>
            <a:ext cx="7884330" cy="560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8300" y="6255033"/>
            <a:ext cx="739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http://www.yinger.cn/yuer/uploadfile/2013/0419/20130419094254696.jpg</a:t>
            </a:r>
          </a:p>
        </p:txBody>
      </p:sp>
    </p:spTree>
    <p:extLst>
      <p:ext uri="{BB962C8B-B14F-4D97-AF65-F5344CB8AC3E}">
        <p14:creationId xmlns:p14="http://schemas.microsoft.com/office/powerpoint/2010/main" val="308212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encrypted-tbn3.gstatic.com/images?q=tbn:ANd9GcT7qJ-G23JMWN8QvnSxuaiRMXI-xTrXgwATASuWb0rp7TMzth7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5" y="329825"/>
            <a:ext cx="4759325" cy="508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77637" y="5849035"/>
            <a:ext cx="85482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http://www.shaoerw.com/img/slimg/dw/images2278g471yt/321.jpg</a:t>
            </a:r>
          </a:p>
        </p:txBody>
      </p:sp>
    </p:spTree>
    <p:extLst>
      <p:ext uri="{BB962C8B-B14F-4D97-AF65-F5344CB8AC3E}">
        <p14:creationId xmlns:p14="http://schemas.microsoft.com/office/powerpoint/2010/main" val="300160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45</Words>
  <Application>Microsoft Macintosh PowerPoint</Application>
  <PresentationFormat>Widescreen</PresentationFormat>
  <Paragraphs>16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KaiTi</vt:lpstr>
      <vt:lpstr>Office Theme</vt:lpstr>
      <vt:lpstr>健康 vs. 不健康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Action:  students will sort images to determine whether it is</dc:title>
  <dc:creator>fumei chiu</dc:creator>
  <cp:lastModifiedBy>Meng Yeh</cp:lastModifiedBy>
  <cp:revision>28</cp:revision>
  <dcterms:created xsi:type="dcterms:W3CDTF">2016-07-27T13:36:31Z</dcterms:created>
  <dcterms:modified xsi:type="dcterms:W3CDTF">2017-04-22T15:02:32Z</dcterms:modified>
</cp:coreProperties>
</file>